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220B9-4A96-41D1-A1E2-9A4F3B88A686}" v="6" dt="2021-07-23T13:58:15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5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 Blackwell" userId="0eaf170d750c74ca" providerId="LiveId" clId="{CF7220B9-4A96-41D1-A1E2-9A4F3B88A686}"/>
    <pc:docChg chg="undo custSel addSld delSld modSld">
      <pc:chgData name="Faith Blackwell" userId="0eaf170d750c74ca" providerId="LiveId" clId="{CF7220B9-4A96-41D1-A1E2-9A4F3B88A686}" dt="2021-07-23T13:59:43.156" v="21" actId="2696"/>
      <pc:docMkLst>
        <pc:docMk/>
      </pc:docMkLst>
      <pc:sldChg chg="addSp delSp modSp add del mod">
        <pc:chgData name="Faith Blackwell" userId="0eaf170d750c74ca" providerId="LiveId" clId="{CF7220B9-4A96-41D1-A1E2-9A4F3B88A686}" dt="2021-07-23T13:59:43.156" v="21" actId="2696"/>
        <pc:sldMkLst>
          <pc:docMk/>
          <pc:sldMk cId="1734469644" sldId="265"/>
        </pc:sldMkLst>
        <pc:picChg chg="add mod">
          <ac:chgData name="Faith Blackwell" userId="0eaf170d750c74ca" providerId="LiveId" clId="{CF7220B9-4A96-41D1-A1E2-9A4F3B88A686}" dt="2021-07-23T13:45:58.099" v="8" actId="14100"/>
          <ac:picMkLst>
            <pc:docMk/>
            <pc:sldMk cId="1734469644" sldId="265"/>
            <ac:picMk id="3" creationId="{14285DA1-382A-4ABF-9A21-AC5EDA26B137}"/>
          </ac:picMkLst>
        </pc:picChg>
        <pc:picChg chg="del">
          <ac:chgData name="Faith Blackwell" userId="0eaf170d750c74ca" providerId="LiveId" clId="{CF7220B9-4A96-41D1-A1E2-9A4F3B88A686}" dt="2021-07-23T13:45:42.770" v="3" actId="478"/>
          <ac:picMkLst>
            <pc:docMk/>
            <pc:sldMk cId="1734469644" sldId="265"/>
            <ac:picMk id="4" creationId="{C71B79B7-DB42-4663-98C8-D805329ACCD8}"/>
          </ac:picMkLst>
        </pc:picChg>
        <pc:picChg chg="add mod">
          <ac:chgData name="Faith Blackwell" userId="0eaf170d750c74ca" providerId="LiveId" clId="{CF7220B9-4A96-41D1-A1E2-9A4F3B88A686}" dt="2021-07-23T13:49:52.983" v="12" actId="14100"/>
          <ac:picMkLst>
            <pc:docMk/>
            <pc:sldMk cId="1734469644" sldId="265"/>
            <ac:picMk id="6" creationId="{DF3EF377-4A2D-4027-A2B7-0576F8122C3E}"/>
          </ac:picMkLst>
        </pc:picChg>
        <pc:picChg chg="add mod">
          <ac:chgData name="Faith Blackwell" userId="0eaf170d750c74ca" providerId="LiveId" clId="{CF7220B9-4A96-41D1-A1E2-9A4F3B88A686}" dt="2021-07-23T13:51:31.346" v="15" actId="1076"/>
          <ac:picMkLst>
            <pc:docMk/>
            <pc:sldMk cId="1734469644" sldId="265"/>
            <ac:picMk id="9" creationId="{3782FE7F-8AEB-42C9-BA7F-500EAF0E1AD6}"/>
          </ac:picMkLst>
        </pc:picChg>
        <pc:picChg chg="add mod">
          <ac:chgData name="Faith Blackwell" userId="0eaf170d750c74ca" providerId="LiveId" clId="{CF7220B9-4A96-41D1-A1E2-9A4F3B88A686}" dt="2021-07-23T13:58:15.653" v="20" actId="1076"/>
          <ac:picMkLst>
            <pc:docMk/>
            <pc:sldMk cId="1734469644" sldId="265"/>
            <ac:picMk id="1026" creationId="{C614D60F-2A37-474A-A8CF-B1F6B54BDD37}"/>
          </ac:picMkLst>
        </pc:picChg>
        <pc:picChg chg="add mod">
          <ac:chgData name="Faith Blackwell" userId="0eaf170d750c74ca" providerId="LiveId" clId="{CF7220B9-4A96-41D1-A1E2-9A4F3B88A686}" dt="2021-07-23T13:58:15.653" v="20" actId="1076"/>
          <ac:picMkLst>
            <pc:docMk/>
            <pc:sldMk cId="1734469644" sldId="265"/>
            <ac:picMk id="1028" creationId="{96372A55-05B3-4A25-A2E1-7BCE26373C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3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3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5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40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9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8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2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5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1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9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7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6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7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14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2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urniturerenewal.com/reweave/cane/specialtyweav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abstract smoke and steam figures">
            <a:extLst>
              <a:ext uri="{FF2B5EF4-FFF2-40B4-BE49-F238E27FC236}">
                <a16:creationId xmlns:a16="http://schemas.microsoft.com/office/drawing/2014/main" id="{BC608484-99E8-4278-9CC7-CC735A671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08" b="7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FE521-7B5E-40BE-9866-131A3FE41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 dirty="0"/>
              <a:t>Different Caning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C839C-A3BB-4FCE-B883-5E117C1C5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78E85"/>
                </a:solidFill>
              </a:rPr>
              <a:t>Found on:</a:t>
            </a:r>
            <a:br>
              <a:rPr lang="en-US" dirty="0">
                <a:solidFill>
                  <a:srgbClr val="D78E85"/>
                </a:solidFill>
              </a:rPr>
            </a:br>
            <a:r>
              <a:rPr lang="en-US" dirty="0">
                <a:solidFill>
                  <a:srgbClr val="D78E85"/>
                </a:solidFill>
              </a:rPr>
              <a:t>https://furniturerenewal.com/reweave/cane/specialtyweaves.html</a:t>
            </a:r>
          </a:p>
        </p:txBody>
      </p:sp>
    </p:spTree>
    <p:extLst>
      <p:ext uri="{BB962C8B-B14F-4D97-AF65-F5344CB8AC3E}">
        <p14:creationId xmlns:p14="http://schemas.microsoft.com/office/powerpoint/2010/main" val="277456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94F0-66FE-455D-ABF4-A4229040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Caning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1F605-0521-49E7-A3FA-7537F182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was googling around for different neat caning patterns, I stumbled upon this web site. </a:t>
            </a:r>
            <a:r>
              <a:rPr lang="en-US" dirty="0">
                <a:solidFill>
                  <a:srgbClr val="D78E85"/>
                </a:solidFill>
                <a:hlinkClick r:id="rId2"/>
              </a:rPr>
              <a:t>https://furniturerenewal.com/reweave/cane/specialtyweaves.html</a:t>
            </a:r>
            <a:endParaRPr lang="en-US" dirty="0">
              <a:solidFill>
                <a:srgbClr val="D78E85"/>
              </a:solidFill>
            </a:endParaRPr>
          </a:p>
          <a:p>
            <a:r>
              <a:rPr lang="en-US" dirty="0">
                <a:solidFill>
                  <a:srgbClr val="D78E85"/>
                </a:solidFill>
              </a:rPr>
              <a:t>I am by no means taking any credit for the great job they did in showcasing the different weaves on their web site; but I have downloaded the pictures for you to see here.  </a:t>
            </a:r>
          </a:p>
          <a:p>
            <a:r>
              <a:rPr lang="en-US" dirty="0">
                <a:solidFill>
                  <a:srgbClr val="D78E85"/>
                </a:solidFill>
              </a:rPr>
              <a:t>This is kind of my plan for all my frames.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2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50B66-DB31-4DCF-8C37-39AE27142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3" y="1208619"/>
            <a:ext cx="3227579" cy="3238374"/>
          </a:xfrm>
          <a:prstGeom prst="rect">
            <a:avLst/>
          </a:prstGeom>
        </p:spPr>
      </p:pic>
      <p:pic>
        <p:nvPicPr>
          <p:cNvPr id="10" name="Picture 9" descr="A picture containing picture frame&#10;&#10;Description automatically generated">
            <a:extLst>
              <a:ext uri="{FF2B5EF4-FFF2-40B4-BE49-F238E27FC236}">
                <a16:creationId xmlns:a16="http://schemas.microsoft.com/office/drawing/2014/main" id="{12EECF62-3FEA-4702-B2F5-5676B4EFD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58" y="1217842"/>
            <a:ext cx="3227579" cy="3195623"/>
          </a:xfrm>
          <a:prstGeom prst="rect">
            <a:avLst/>
          </a:prstGeom>
        </p:spPr>
      </p:pic>
      <p:pic>
        <p:nvPicPr>
          <p:cNvPr id="12" name="Picture 11" descr="A picture containing picture frame&#10;&#10;Description automatically generated">
            <a:extLst>
              <a:ext uri="{FF2B5EF4-FFF2-40B4-BE49-F238E27FC236}">
                <a16:creationId xmlns:a16="http://schemas.microsoft.com/office/drawing/2014/main" id="{47B31A22-F2E1-4AE6-A56A-8BDCB161A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43" y="1240789"/>
            <a:ext cx="3227579" cy="32062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8FFEDF-E59E-44C5-8A9D-F63A948170BF}"/>
              </a:ext>
            </a:extLst>
          </p:cNvPr>
          <p:cNvSpPr txBox="1"/>
          <p:nvPr/>
        </p:nvSpPr>
        <p:spPr>
          <a:xfrm>
            <a:off x="4303776" y="4682990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Daisy &amp; Button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606FD-1F97-4BB4-92D0-3757A91DC589}"/>
              </a:ext>
            </a:extLst>
          </p:cNvPr>
          <p:cNvSpPr txBox="1"/>
          <p:nvPr/>
        </p:nvSpPr>
        <p:spPr>
          <a:xfrm>
            <a:off x="728573" y="4682990"/>
            <a:ext cx="316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Daisy Chain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6D700-50C1-465E-A26A-EEE7F369B3D1}"/>
              </a:ext>
            </a:extLst>
          </p:cNvPr>
          <p:cNvSpPr txBox="1"/>
          <p:nvPr/>
        </p:nvSpPr>
        <p:spPr>
          <a:xfrm>
            <a:off x="7949184" y="4762238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Double Daisy</a:t>
            </a:r>
          </a:p>
        </p:txBody>
      </p:sp>
    </p:spTree>
    <p:extLst>
      <p:ext uri="{BB962C8B-B14F-4D97-AF65-F5344CB8AC3E}">
        <p14:creationId xmlns:p14="http://schemas.microsoft.com/office/powerpoint/2010/main" val="247695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8FFEDF-E59E-44C5-8A9D-F63A948170BF}"/>
              </a:ext>
            </a:extLst>
          </p:cNvPr>
          <p:cNvSpPr txBox="1"/>
          <p:nvPr/>
        </p:nvSpPr>
        <p:spPr>
          <a:xfrm>
            <a:off x="4303776" y="4682990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Double Victoria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606FD-1F97-4BB4-92D0-3757A91DC589}"/>
              </a:ext>
            </a:extLst>
          </p:cNvPr>
          <p:cNvSpPr txBox="1"/>
          <p:nvPr/>
        </p:nvSpPr>
        <p:spPr>
          <a:xfrm>
            <a:off x="728573" y="4682990"/>
            <a:ext cx="316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Single Victoria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6D700-50C1-465E-A26A-EEE7F369B3D1}"/>
              </a:ext>
            </a:extLst>
          </p:cNvPr>
          <p:cNvSpPr txBox="1"/>
          <p:nvPr/>
        </p:nvSpPr>
        <p:spPr>
          <a:xfrm>
            <a:off x="7949184" y="4762238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Double </a:t>
            </a:r>
            <a:r>
              <a:rPr lang="en-US" dirty="0" err="1"/>
              <a:t>Double</a:t>
            </a:r>
            <a:r>
              <a:rPr lang="en-US" dirty="0"/>
              <a:t> Victoria</a:t>
            </a:r>
          </a:p>
        </p:txBody>
      </p:sp>
      <p:pic>
        <p:nvPicPr>
          <p:cNvPr id="3" name="Picture 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4D44421-5A27-47DA-A3C2-BEF94FD8A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2" y="1217842"/>
            <a:ext cx="3269157" cy="322614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0597BD-CAE3-4692-B731-6F03FA106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58" y="1217842"/>
            <a:ext cx="3227579" cy="3227579"/>
          </a:xfrm>
          <a:prstGeom prst="rect">
            <a:avLst/>
          </a:prstGeom>
        </p:spPr>
      </p:pic>
      <p:pic>
        <p:nvPicPr>
          <p:cNvPr id="8" name="Picture 7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1B414F5-078C-4032-8D15-102D106EB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92" y="1217842"/>
            <a:ext cx="3270329" cy="32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6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8FFEDF-E59E-44C5-8A9D-F63A948170BF}"/>
              </a:ext>
            </a:extLst>
          </p:cNvPr>
          <p:cNvSpPr txBox="1"/>
          <p:nvPr/>
        </p:nvSpPr>
        <p:spPr>
          <a:xfrm>
            <a:off x="4303776" y="4682990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Five Way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606FD-1F97-4BB4-92D0-3757A91DC589}"/>
              </a:ext>
            </a:extLst>
          </p:cNvPr>
          <p:cNvSpPr txBox="1"/>
          <p:nvPr/>
        </p:nvSpPr>
        <p:spPr>
          <a:xfrm>
            <a:off x="728573" y="4682990"/>
            <a:ext cx="316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Four 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6D700-50C1-465E-A26A-EEE7F369B3D1}"/>
              </a:ext>
            </a:extLst>
          </p:cNvPr>
          <p:cNvSpPr txBox="1"/>
          <p:nvPr/>
        </p:nvSpPr>
        <p:spPr>
          <a:xfrm>
            <a:off x="7949184" y="4762238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Standard Six Way</a:t>
            </a:r>
          </a:p>
        </p:txBody>
      </p:sp>
      <p:pic>
        <p:nvPicPr>
          <p:cNvPr id="4" name="Picture 3" descr="A picture containing tiled&#10;&#10;Description automatically generated">
            <a:extLst>
              <a:ext uri="{FF2B5EF4-FFF2-40B4-BE49-F238E27FC236}">
                <a16:creationId xmlns:a16="http://schemas.microsoft.com/office/drawing/2014/main" id="{85FCE416-42AE-406A-B62A-340A541D8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4" y="1217842"/>
            <a:ext cx="3249096" cy="3227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214CB-5BD8-4206-942F-519575F75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50" y="1217842"/>
            <a:ext cx="3253787" cy="3232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E96C7-1368-4079-990B-74E841E61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17" y="1217842"/>
            <a:ext cx="3253787" cy="32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6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8FFEDF-E59E-44C5-8A9D-F63A948170BF}"/>
              </a:ext>
            </a:extLst>
          </p:cNvPr>
          <p:cNvSpPr txBox="1"/>
          <p:nvPr/>
        </p:nvSpPr>
        <p:spPr>
          <a:xfrm>
            <a:off x="4303776" y="4682990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Snowflake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606FD-1F97-4BB4-92D0-3757A91DC589}"/>
              </a:ext>
            </a:extLst>
          </p:cNvPr>
          <p:cNvSpPr txBox="1"/>
          <p:nvPr/>
        </p:nvSpPr>
        <p:spPr>
          <a:xfrm>
            <a:off x="728573" y="4682990"/>
            <a:ext cx="316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Star of David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6D700-50C1-465E-A26A-EEE7F369B3D1}"/>
              </a:ext>
            </a:extLst>
          </p:cNvPr>
          <p:cNvSpPr txBox="1"/>
          <p:nvPr/>
        </p:nvSpPr>
        <p:spPr>
          <a:xfrm>
            <a:off x="7949184" y="4762238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Honeycomb</a:t>
            </a:r>
          </a:p>
        </p:txBody>
      </p:sp>
      <p:pic>
        <p:nvPicPr>
          <p:cNvPr id="3" name="Picture 2" descr="A picture containing athletic game, basketball, sport&#10;&#10;Description automatically generated">
            <a:extLst>
              <a:ext uri="{FF2B5EF4-FFF2-40B4-BE49-F238E27FC236}">
                <a16:creationId xmlns:a16="http://schemas.microsoft.com/office/drawing/2014/main" id="{188AA5ED-FA18-41AE-A574-E0327BD9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3" y="1217842"/>
            <a:ext cx="3275193" cy="321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8B6CF9-1FB7-4C95-B5AA-F92F3933A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6" y="1269826"/>
            <a:ext cx="3232700" cy="3158990"/>
          </a:xfrm>
          <a:prstGeom prst="rect">
            <a:avLst/>
          </a:prstGeom>
        </p:spPr>
      </p:pic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DB0089B5-9555-44DB-AD4A-F5E26829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47" y="1217842"/>
            <a:ext cx="3230661" cy="32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8FFEDF-E59E-44C5-8A9D-F63A948170BF}"/>
              </a:ext>
            </a:extLst>
          </p:cNvPr>
          <p:cNvSpPr txBox="1"/>
          <p:nvPr/>
        </p:nvSpPr>
        <p:spPr>
          <a:xfrm>
            <a:off x="4303776" y="4682990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606FD-1F97-4BB4-92D0-3757A91DC589}"/>
              </a:ext>
            </a:extLst>
          </p:cNvPr>
          <p:cNvSpPr txBox="1"/>
          <p:nvPr/>
        </p:nvSpPr>
        <p:spPr>
          <a:xfrm>
            <a:off x="728573" y="4682990"/>
            <a:ext cx="316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Iron Cross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6D700-50C1-465E-A26A-EEE7F369B3D1}"/>
              </a:ext>
            </a:extLst>
          </p:cNvPr>
          <p:cNvSpPr txBox="1"/>
          <p:nvPr/>
        </p:nvSpPr>
        <p:spPr>
          <a:xfrm>
            <a:off x="7949184" y="4762238"/>
            <a:ext cx="323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Neat reinforcement</a:t>
            </a:r>
          </a:p>
        </p:txBody>
      </p:sp>
      <p:pic>
        <p:nvPicPr>
          <p:cNvPr id="4" name="Picture 3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71B79B7-DB42-4663-98C8-D805329AC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6" y="1269826"/>
            <a:ext cx="3273049" cy="3157282"/>
          </a:xfrm>
          <a:prstGeom prst="rect">
            <a:avLst/>
          </a:prstGeom>
        </p:spPr>
      </p:pic>
      <p:pic>
        <p:nvPicPr>
          <p:cNvPr id="7" name="Picture 6" descr="A picture containing text, picture frame, fabric&#10;&#10;Description automatically generated">
            <a:extLst>
              <a:ext uri="{FF2B5EF4-FFF2-40B4-BE49-F238E27FC236}">
                <a16:creationId xmlns:a16="http://schemas.microsoft.com/office/drawing/2014/main" id="{46EFBBA7-08BB-479D-87E8-4B4A55D7C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6" y="1273360"/>
            <a:ext cx="3145536" cy="3156056"/>
          </a:xfrm>
          <a:prstGeom prst="rect">
            <a:avLst/>
          </a:prstGeom>
        </p:spPr>
      </p:pic>
      <p:pic>
        <p:nvPicPr>
          <p:cNvPr id="10" name="Picture 9" descr="A picture containing chair, indoor&#10;&#10;Description automatically generated">
            <a:extLst>
              <a:ext uri="{FF2B5EF4-FFF2-40B4-BE49-F238E27FC236}">
                <a16:creationId xmlns:a16="http://schemas.microsoft.com/office/drawing/2014/main" id="{6C5A6DD6-4373-4D9F-B21D-12684E080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83" y="1495378"/>
            <a:ext cx="3764050" cy="26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0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78E85"/>
      </a:accent1>
      <a:accent2>
        <a:srgbClr val="CC9A61"/>
      </a:accent2>
      <a:accent3>
        <a:srgbClr val="AAA669"/>
      </a:accent3>
      <a:accent4>
        <a:srgbClr val="8EAD59"/>
      </a:accent4>
      <a:accent5>
        <a:srgbClr val="7AB16B"/>
      </a:accent5>
      <a:accent6>
        <a:srgbClr val="5DB56E"/>
      </a:accent6>
      <a:hlink>
        <a:srgbClr val="598C93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Georgia Pro Cond Light</vt:lpstr>
      <vt:lpstr>Speak Pro</vt:lpstr>
      <vt:lpstr>Wingdings 2</vt:lpstr>
      <vt:lpstr>SlateVTI</vt:lpstr>
      <vt:lpstr>Different Caning Patterns</vt:lpstr>
      <vt:lpstr>Different Caning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Caning Patterns</dc:title>
  <dc:creator>Faith Blackwell</dc:creator>
  <cp:lastModifiedBy>Faith Blackwell</cp:lastModifiedBy>
  <cp:revision>5</cp:revision>
  <dcterms:created xsi:type="dcterms:W3CDTF">2021-07-23T12:35:17Z</dcterms:created>
  <dcterms:modified xsi:type="dcterms:W3CDTF">2021-07-23T13:59:50Z</dcterms:modified>
</cp:coreProperties>
</file>