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4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4C5F-0A6E-4B75-BEBE-D4D4E4410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CA288-A3A4-4446-84C4-E08BC9B47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21830-7FFD-4D2C-B79E-DD356104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6993D-50C4-4A80-8650-4350A7BF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9B4FE-BCEA-43A4-B7DB-B3CA564F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7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D263-A992-40C4-A93D-7347BC82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6B5FE8-CFCF-422F-A749-F9DF50DBB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4AF10-3775-414A-8663-C0197A60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390A0-B9FF-42F6-A3F9-0CCD1207E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D5E6B-82B9-4EAA-BA7F-1B55688F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9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AB4A14-74B8-4FE0-9A70-9EE30D9C91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096F5-4D69-4DA5-B670-A85E08C1E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42F78-9749-42EE-BFDB-76408A2E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4D390-C172-4F06-ADA6-CD1D06E7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50FA0-8B01-4110-97A3-B3775D69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41F1-29D5-431A-B3DA-EACDE1BF2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F93B0-23EC-4B16-816F-38343F5C5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A42F-8511-43C5-BBCE-E15F6095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29E0D-886F-4729-A42F-4DF0448A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6863-0F97-4BAD-ABA4-09D337B2B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6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6A22E-6F92-456B-82E1-A0221C77C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E6BC2-C1ED-4F06-9C35-0E6C25ED4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11221-8AE8-411D-8088-A22572FC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F735-5DE8-4204-AF6C-F21F0387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680E3-B381-4B86-9B3B-6243C756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1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B10F-D628-4B17-ACC2-9AC950CE0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91ADB-F678-481B-9AB7-35196A173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DCCC6-884E-4EC1-8755-CCC6F616D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19E0F-ED32-4406-A31E-E4BD73EA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4B745-269B-4182-B1F8-09EB4ED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45DD7-0276-45E4-9D37-0B092D6C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7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6767-9B97-4EDB-8AD8-9C4577D2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E9E2A-DEE6-484D-9D5C-0FF9C0117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ED31E-5585-45A3-8FE1-68CFD5573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0FF8A2-D8D1-425F-9B55-C0B5DEC1D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781DE-EE07-4770-9678-2A8E5FF61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56E76D-8386-415B-8D77-5DE8D96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B4B93-B0C0-462D-8347-5319ABBF9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12FF5B-E1B7-4BC5-A06E-523FFF6B9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83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76CA-079B-4D3F-BBCF-98D46F5D0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4FDEB5-A97D-4F25-9253-C00FD970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733D52-05D2-4E7E-9E93-6CD5DFFB3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97978-5F18-4BB6-879C-6474D2288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36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316B5-68BA-492D-80BA-C71F4BFB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FB042D-A45D-4B2D-B0C1-096B703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A3850-4E09-4D1F-9B3F-77970376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4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AEA4C-71C3-4323-BC24-BFC7E2E9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D2864-CA1D-41FB-88DF-7FBF2E4C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BDB5C-9A1B-4BD6-8A26-835E76DE9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7A87C-814A-4789-B6C1-95E7A51A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AE66D-4A07-4C56-B2C6-1AA060DBA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99247-3D56-4708-A994-2C00926D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8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21367-8ADD-41E2-8FCF-DA239DE6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09F452-DC11-4A09-A932-A43C9501C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5360E-0BAF-49DB-920B-C5550454C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D56DD-C747-49C0-892A-AAC3255C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02FFC-BC83-4EF4-96A8-DC2639EF4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F7445-AA59-41D0-AD69-53FA1435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71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E8764-A257-4DD8-9847-905B10CE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84614-39D4-482C-96FA-01188C42E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BE0A8-622B-441A-BE49-724C544E9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24B1D-DB20-4495-82E0-03CE1EAC7535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44160-F5AA-4CA4-BB26-0A5098BBD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5F9FF-2DE8-4079-BE51-FEA6420AF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C874B-6A5C-4E0F-AEA8-70BEF2CD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5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993AB-B84B-47D3-8CA9-3718E67A2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529" y="2085788"/>
            <a:ext cx="6884895" cy="1496649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Let’s Get Fancy II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E2DEF1-1530-435C-A277-10D829DF2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948056"/>
            <a:ext cx="6096000" cy="830134"/>
          </a:xfrm>
        </p:spPr>
        <p:txBody>
          <a:bodyPr anchor="t">
            <a:normAutofit/>
          </a:bodyPr>
          <a:lstStyle/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Faith Blackwell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4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D4B7F-BCC6-451F-AD4B-07B6C29B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9"/>
            <a:ext cx="3232298" cy="1033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…cut from a chair</a:t>
            </a:r>
          </a:p>
        </p:txBody>
      </p:sp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89CD6667-42E9-4505-9B2D-9457E73506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6156" r="20577" b="3615"/>
          <a:stretch/>
        </p:blipFill>
        <p:spPr>
          <a:xfrm rot="5400000">
            <a:off x="6017457" y="657666"/>
            <a:ext cx="6098342" cy="55004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A0DDD-8A39-4530-806C-A50BED3DC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04049"/>
            <a:ext cx="4463732" cy="3488788"/>
          </a:xfrm>
        </p:spPr>
        <p:txBody>
          <a:bodyPr/>
          <a:lstStyle/>
          <a:p>
            <a:r>
              <a:rPr lang="en-US" dirty="0"/>
              <a:t>This pattern was also found by Sue Muldoon—this one, cut from a chair she had…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one was *much* easier to do!  I love this pattern in its simplicity—and can’t wait to put it in something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Cane sizes I used:</a:t>
            </a:r>
          </a:p>
          <a:p>
            <a:r>
              <a:rPr lang="en-US" dirty="0"/>
              <a:t>Narrow Medium / Fine </a:t>
            </a:r>
            <a:r>
              <a:rPr lang="en-US" dirty="0" err="1"/>
              <a:t>Fine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9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D4B7F-BCC6-451F-AD4B-07B6C29B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9"/>
            <a:ext cx="3232298" cy="1033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…cut from a chair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A0DDD-8A39-4530-806C-A50BED3DC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04049"/>
            <a:ext cx="4463732" cy="3488788"/>
          </a:xfrm>
        </p:spPr>
        <p:txBody>
          <a:bodyPr>
            <a:normAutofit/>
          </a:bodyPr>
          <a:lstStyle/>
          <a:p>
            <a:r>
              <a:rPr lang="en-US" i="1" dirty="0"/>
              <a:t>…unfortunately didn’t take as many photos when I did this one.  This picture is effectively steps 1-4.</a:t>
            </a:r>
          </a:p>
          <a:p>
            <a:endParaRPr lang="en-US" dirty="0"/>
          </a:p>
          <a:p>
            <a:r>
              <a:rPr lang="en-US" dirty="0"/>
              <a:t>Step 1:  Narrow Medium</a:t>
            </a:r>
            <a:br>
              <a:rPr lang="en-US" dirty="0"/>
            </a:br>
            <a:r>
              <a:rPr lang="en-US" dirty="0"/>
              <a:t>Diagonal #1: lower left to upper right.  </a:t>
            </a:r>
            <a:r>
              <a:rPr lang="en-US" i="1" dirty="0"/>
              <a:t>(Every hole top/bottom; Every other hole left/right)</a:t>
            </a:r>
          </a:p>
          <a:p>
            <a:endParaRPr lang="en-US" i="1" dirty="0"/>
          </a:p>
          <a:p>
            <a:r>
              <a:rPr lang="en-US" dirty="0"/>
              <a:t>Step 2: Narrow Medium</a:t>
            </a:r>
            <a:br>
              <a:rPr lang="en-US" dirty="0"/>
            </a:br>
            <a:r>
              <a:rPr lang="en-US" dirty="0"/>
              <a:t>Diagonal #2: lower right to upper left.  ON TOP of Step 1  </a:t>
            </a:r>
            <a:r>
              <a:rPr lang="en-US" i="1" dirty="0"/>
              <a:t>(Every hole top/bottom; Every other hole left/right)</a:t>
            </a:r>
            <a:endParaRPr lang="en-US" dirty="0"/>
          </a:p>
        </p:txBody>
      </p:sp>
      <p:pic>
        <p:nvPicPr>
          <p:cNvPr id="8" name="Picture Placeholder 7" descr="A picture containing grate&#10;&#10;Description automatically generated">
            <a:extLst>
              <a:ext uri="{FF2B5EF4-FFF2-40B4-BE49-F238E27FC236}">
                <a16:creationId xmlns:a16="http://schemas.microsoft.com/office/drawing/2014/main" id="{F9708490-B27A-4BDF-B090-8A0350EE3C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t="9515" r="21518" b="12652"/>
          <a:stretch/>
        </p:blipFill>
        <p:spPr>
          <a:xfrm rot="5400000">
            <a:off x="6630761" y="980590"/>
            <a:ext cx="4780815" cy="4804012"/>
          </a:xfrm>
        </p:spPr>
      </p:pic>
    </p:spTree>
    <p:extLst>
      <p:ext uri="{BB962C8B-B14F-4D97-AF65-F5344CB8AC3E}">
        <p14:creationId xmlns:p14="http://schemas.microsoft.com/office/powerpoint/2010/main" val="268713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D4B7F-BCC6-451F-AD4B-07B6C29B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9"/>
            <a:ext cx="3232298" cy="1033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…cut from a chair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A0DDD-8A39-4530-806C-A50BED3DC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04049"/>
            <a:ext cx="4463732" cy="3488788"/>
          </a:xfrm>
        </p:spPr>
        <p:txBody>
          <a:bodyPr>
            <a:normAutofit/>
          </a:bodyPr>
          <a:lstStyle/>
          <a:p>
            <a:r>
              <a:rPr lang="en-US" dirty="0"/>
              <a:t>Step 3: Fine/Fine</a:t>
            </a:r>
            <a:br>
              <a:rPr lang="en-US" dirty="0"/>
            </a:br>
            <a:r>
              <a:rPr lang="en-US" dirty="0"/>
              <a:t>First Horizontal. </a:t>
            </a:r>
            <a:r>
              <a:rPr lang="en-US" i="1" dirty="0"/>
              <a:t> </a:t>
            </a:r>
            <a:r>
              <a:rPr lang="en-US" dirty="0"/>
              <a:t>Every other hole on TOP of everything.</a:t>
            </a:r>
            <a:r>
              <a:rPr lang="en-US" i="1" dirty="0"/>
              <a:t> (This will be the center horizontal)</a:t>
            </a:r>
          </a:p>
          <a:p>
            <a:endParaRPr lang="en-US" i="1" dirty="0"/>
          </a:p>
          <a:p>
            <a:r>
              <a:rPr lang="en-US" dirty="0"/>
              <a:t>Step 4: Fine/Fine</a:t>
            </a:r>
            <a:br>
              <a:rPr lang="en-US" dirty="0"/>
            </a:br>
            <a:r>
              <a:rPr lang="en-US" dirty="0"/>
              <a:t>Vertical. </a:t>
            </a:r>
            <a:r>
              <a:rPr lang="en-US" i="1" dirty="0"/>
              <a:t> </a:t>
            </a:r>
            <a:r>
              <a:rPr lang="en-US" dirty="0"/>
              <a:t>Ignoring *all* the crosses from Steps 1&amp;2, go over and under ONLY the cane from Step 3 (horizontal).  Basically you’re going under all the </a:t>
            </a:r>
            <a:r>
              <a:rPr lang="en-US" dirty="0" err="1"/>
              <a:t>Xs</a:t>
            </a:r>
            <a:r>
              <a:rPr lang="en-US" dirty="0"/>
              <a:t> from 1&amp;2</a:t>
            </a:r>
            <a:endParaRPr lang="en-US" i="1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0AD5B4-536C-49B0-A2B6-8C37F12AED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CE127D-9252-4B6D-9D21-332DFB7AF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r="3097"/>
          <a:stretch/>
        </p:blipFill>
        <p:spPr>
          <a:xfrm rot="5400000">
            <a:off x="5870129" y="1528762"/>
            <a:ext cx="520662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38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D4B7F-BCC6-451F-AD4B-07B6C29B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9"/>
            <a:ext cx="3232298" cy="1033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A0DDD-8A39-4530-806C-A50BED3DC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04049"/>
            <a:ext cx="4463732" cy="3488788"/>
          </a:xfrm>
        </p:spPr>
        <p:txBody>
          <a:bodyPr>
            <a:normAutofit/>
          </a:bodyPr>
          <a:lstStyle/>
          <a:p>
            <a:r>
              <a:rPr lang="en-US" dirty="0"/>
              <a:t>Step 5: Fine/Fine</a:t>
            </a:r>
            <a:br>
              <a:rPr lang="en-US" dirty="0"/>
            </a:br>
            <a:r>
              <a:rPr lang="en-US" dirty="0"/>
              <a:t>Second Horizontal. </a:t>
            </a:r>
            <a:r>
              <a:rPr lang="en-US" i="1" dirty="0"/>
              <a:t> </a:t>
            </a:r>
            <a:r>
              <a:rPr lang="en-US" dirty="0"/>
              <a:t>Above the first horizontal, go over and under the verticals from Step 4, OPPOSITE STEP 3. </a:t>
            </a:r>
            <a:endParaRPr lang="en-US" i="1" dirty="0"/>
          </a:p>
          <a:p>
            <a:endParaRPr lang="en-US" i="1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0AD5B4-536C-49B0-A2B6-8C37F12AED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9" name="Picture 8" descr="A picture containing grate&#10;&#10;Description automatically generated">
            <a:extLst>
              <a:ext uri="{FF2B5EF4-FFF2-40B4-BE49-F238E27FC236}">
                <a16:creationId xmlns:a16="http://schemas.microsoft.com/office/drawing/2014/main" id="{33CA486C-E994-42C3-930F-C0B3DBC08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69" y="2366107"/>
            <a:ext cx="4493049" cy="272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0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D4B7F-BCC6-451F-AD4B-07B6C29B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9"/>
            <a:ext cx="3232298" cy="1033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A0DDD-8A39-4530-806C-A50BED3DC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04049"/>
            <a:ext cx="4463732" cy="3488788"/>
          </a:xfrm>
        </p:spPr>
        <p:txBody>
          <a:bodyPr>
            <a:normAutofit/>
          </a:bodyPr>
          <a:lstStyle/>
          <a:p>
            <a:r>
              <a:rPr lang="en-US" dirty="0"/>
              <a:t>Step 6: Fine/Fine</a:t>
            </a:r>
            <a:br>
              <a:rPr lang="en-US" dirty="0"/>
            </a:br>
            <a:r>
              <a:rPr lang="en-US" dirty="0"/>
              <a:t>Third Horizontal. Below the first horizontal, go over and under the verticals from Step 4, OPPOSITE STEP 3, but same as Step 5</a:t>
            </a:r>
            <a:endParaRPr lang="en-US" i="1" dirty="0"/>
          </a:p>
          <a:p>
            <a:endParaRPr lang="en-US" i="1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3B2FCC-CBF4-4130-BC77-6E20EFAE0DD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9BCA95-687D-481A-9EF5-9E4E6ACA8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8784" r="17314" b="5644"/>
          <a:stretch/>
        </p:blipFill>
        <p:spPr>
          <a:xfrm rot="5400000">
            <a:off x="6476386" y="1352161"/>
            <a:ext cx="3814548" cy="388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5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file&#10;&#10;Description automatically generated">
            <a:extLst>
              <a:ext uri="{FF2B5EF4-FFF2-40B4-BE49-F238E27FC236}">
                <a16:creationId xmlns:a16="http://schemas.microsoft.com/office/drawing/2014/main" id="{88A6BDCA-A4A4-4E72-8404-B8F29CB80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7" y="350253"/>
            <a:ext cx="9983065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70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299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Let’s Get Fancy II</vt:lpstr>
      <vt:lpstr>…cut from a chair</vt:lpstr>
      <vt:lpstr>…cut from a chair</vt:lpstr>
      <vt:lpstr>…cut from a chair</vt:lpstr>
      <vt:lpstr>Step 5</vt:lpstr>
      <vt:lpstr>Step 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Get Fancy II</dc:title>
  <dc:creator>Faith Blackwell</dc:creator>
  <cp:lastModifiedBy>Susan Muldoon</cp:lastModifiedBy>
  <cp:revision>6</cp:revision>
  <dcterms:created xsi:type="dcterms:W3CDTF">2021-07-06T00:45:29Z</dcterms:created>
  <dcterms:modified xsi:type="dcterms:W3CDTF">2021-07-24T13:36:38Z</dcterms:modified>
</cp:coreProperties>
</file>